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6F118-B74D-4593-B774-7C6C1E1C4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082062-B1D3-4902-8463-A2CCC2D95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65F29C-AE96-48A1-9254-1D3746BD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492EE5-160F-4E19-B3AE-DCD2ABF5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978AE6-6262-4E0B-88FF-806747B6F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5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59B7-392D-43F1-8E18-BEDA348DB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964D17-54A1-4A45-ADAE-8F3B5DB7C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4811CD-BCCF-4157-B807-5D03BB95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07255A-65BB-4696-A801-DD2365C7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0F1134-53BC-4AF2-BFFD-D4B7DDE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59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EE3F87-8928-4CF0-B8C5-A74238DC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7904C4-8A18-4094-B0A8-04E1BA831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9EE66E-F481-4606-A824-96F54ED09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800D9E-2C6F-4559-BECD-BD4E942AC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99E301-3291-496B-8363-E4B870C3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485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594C0-F7E3-49BA-88A7-328B1A5F1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DF56B2-41EB-4125-85DA-639474107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6D1A01-5E51-44DC-B22F-27A68D111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F9D09C-2F96-4883-A2FF-4F29AED8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249135-6A4E-40D5-B85F-D1BAA672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2A2F33-0CEF-44BA-A652-F06D2CD7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06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579A3-4EE0-45D8-A6DF-DAA86EA4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CA0044-DA96-426C-BE51-C4AE7D90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C606B6-F9A8-43F8-95BF-61B80C394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63E50E7-3E87-4E02-98C4-14E6642CF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0DC35E3-5A67-4DFB-8EAF-CCC1865C4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5AC969-B8E0-422A-9521-25A0C544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5C1E342-C0CC-44E3-9511-23E3BCF50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1A9108E-3F69-4D50-8D57-405882BD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35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9E771-82CE-4039-8D14-6AC5A464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5BDB8B-98B4-46A4-B7EB-35F6D490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EF3D1F-6347-4979-A530-9AB6A87D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826796-7390-4881-A764-4D4A6592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19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327D8AB-4581-464B-BE96-E2B159078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04E15B5-7B18-46B4-93E2-310005FD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65B1DB-5CA8-4B1D-AF81-DE1BD91BE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67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7A51D-075F-41A7-A980-B5459EE7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2C40CC-E221-4822-8018-B013E1689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34625-089B-467C-B0ED-1630644C3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FDDAB3-E482-4F1B-AF4C-EAD2F8B6D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28E720-4B6D-4EE1-8AA0-84954636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6E7F54-3BC1-48B3-8F39-53C092721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52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0C208-3251-433A-9502-141853FDD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2BE34E8-6220-45A0-96D8-99A81E5D7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F86237-AA49-49DE-8956-066DD1E05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E5BC7F-CB8D-487F-85B9-4EF3A46D8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52D854-BF7A-4153-A3B7-41C4C67B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AC51CF-1751-4A70-89BD-630005D34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84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D3AB8C-D628-4FD6-8AD9-BD8F6A1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5032B1-0E73-4DE8-B5D2-9194716D7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DA2C6E-7135-4CC7-8026-38261ECC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686E98-48F3-4A32-A03A-2659A536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35A4FC-4F13-4FC8-8ED5-1064F929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647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0922DB1-F355-4199-84C1-E264A3DCE4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DA9C711-7E15-4D1A-8547-41986554C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5A9067-0724-43B7-AE86-0C6830B59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A52FAF-040B-4D83-89D1-D1D71BC3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2D6C2A-EE4C-4B9D-A4E1-82C3F573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97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995E5DA-7D9D-417E-B43D-541D56157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50E5CC-C57E-432D-9B31-BB72FF322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5C00E7-3365-43C8-A785-85072DCE86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F053E-9ADE-4EFC-8DF5-A7741CD02600}" type="datetimeFigureOut">
              <a:rPr lang="pt-BR" smtClean="0"/>
              <a:t>13/05/2021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107BCF-5171-4556-BA35-6F10731AB7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E5300F-F0B4-4C2C-A242-BB50ACDD4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29B47-6CCA-4986-BBD2-CED1CB16B6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1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9FBFC36-1A2D-4886-95D1-6388342F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4" y="5778914"/>
            <a:ext cx="3003225" cy="10790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AD8837-458A-4E3A-B76B-42D421AD9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571698"/>
            <a:ext cx="9144000" cy="5100205"/>
          </a:xfrm>
        </p:spPr>
        <p:txBody>
          <a:bodyPr>
            <a:normAutofit fontScale="90000"/>
          </a:bodyPr>
          <a:lstStyle/>
          <a:p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br>
              <a:rPr lang="pt-BR" sz="2400" b="1" dirty="0"/>
            </a:br>
            <a:r>
              <a:rPr lang="pt-BR" sz="2400" b="1" dirty="0"/>
              <a:t>O IMP CONSTITUTIU UM GRUPO DE TRABALHO FORMADO EXCLUSIVAMENTE DE SERVIDORES EFETIVOS PARA ANALISAR E SUGERIR ALTERAÇÕES NA LEI DA PREVIDÊNCIA MUNICIPAL.</a:t>
            </a:r>
            <a:br>
              <a:rPr lang="pt-BR" sz="2400" b="1" dirty="0"/>
            </a:br>
            <a:br>
              <a:rPr lang="pt-BR" sz="2400" b="1" dirty="0"/>
            </a:br>
            <a:r>
              <a:rPr lang="pt-BR" sz="2400" b="1" dirty="0">
                <a:solidFill>
                  <a:srgbClr val="FF0000"/>
                </a:solidFill>
              </a:rPr>
              <a:t>SERVIDOR, MANTENHA-SE INFORMADO. </a:t>
            </a:r>
            <a:br>
              <a:rPr lang="pt-BR" sz="2400" b="1" dirty="0">
                <a:solidFill>
                  <a:srgbClr val="FF0000"/>
                </a:solidFill>
              </a:rPr>
            </a:br>
            <a:br>
              <a:rPr lang="pt-BR" sz="2400" b="1" dirty="0">
                <a:solidFill>
                  <a:srgbClr val="FF0000"/>
                </a:solidFill>
              </a:rPr>
            </a:br>
            <a:r>
              <a:rPr lang="pt-BR" sz="2400" b="1" dirty="0">
                <a:solidFill>
                  <a:srgbClr val="FF0000"/>
                </a:solidFill>
              </a:rPr>
              <a:t>PARTICIPE! </a:t>
            </a:r>
            <a:br>
              <a:rPr lang="pt-BR" sz="2400" b="1" dirty="0">
                <a:solidFill>
                  <a:srgbClr val="FF0000"/>
                </a:solidFill>
              </a:rPr>
            </a:br>
            <a:br>
              <a:rPr lang="pt-BR" sz="2400" b="1" dirty="0">
                <a:solidFill>
                  <a:srgbClr val="FF0000"/>
                </a:solidFill>
              </a:rPr>
            </a:br>
            <a:r>
              <a:rPr lang="pt-BR" sz="2400" b="1" dirty="0">
                <a:solidFill>
                  <a:srgbClr val="FF0000"/>
                </a:solidFill>
              </a:rPr>
              <a:t>CONVERSE COM O REPRESENTANTE DE SUA SECRETARIA.</a:t>
            </a:r>
            <a:br>
              <a:rPr lang="pt-BR" sz="2400" b="1" dirty="0">
                <a:solidFill>
                  <a:srgbClr val="FF0000"/>
                </a:solidFill>
              </a:rPr>
            </a:br>
            <a:br>
              <a:rPr lang="pt-BR" sz="2400" b="1" dirty="0"/>
            </a:br>
            <a:r>
              <a:rPr lang="pt-BR" sz="2400" b="1" dirty="0"/>
              <a:t>ACOMPANHE O DESENVOLVIMENTO DOS TRABALHOS ACESSANDO O SITE DO IMP (</a:t>
            </a:r>
            <a:r>
              <a:rPr lang="pt-BR" sz="2400" b="1" dirty="0">
                <a:solidFill>
                  <a:srgbClr val="FF0000"/>
                </a:solidFill>
              </a:rPr>
              <a:t>AS ATAS SÃO DIVULGADAS  ASSIM QUE CHEGAM AO IMP</a:t>
            </a:r>
            <a:r>
              <a:rPr lang="pt-BR" sz="2400" b="1" dirty="0"/>
              <a:t>). </a:t>
            </a:r>
            <a:br>
              <a:rPr lang="pt-BR" sz="1800" dirty="0"/>
            </a:br>
            <a:r>
              <a:rPr lang="pt-BR" sz="1800" b="1" dirty="0"/>
              <a:t>www.imp.mg.gov.br</a:t>
            </a:r>
            <a:br>
              <a:rPr lang="pt-BR" sz="1800" dirty="0"/>
            </a:br>
            <a:br>
              <a:rPr lang="pt-BR" sz="1800" dirty="0"/>
            </a:br>
            <a:br>
              <a:rPr lang="pt-BR" sz="1800" dirty="0"/>
            </a:br>
            <a:endParaRPr lang="pt-BR" sz="1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67297F-44F1-48F6-A706-9EC1347DC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228600"/>
            <a:ext cx="9804400" cy="1655762"/>
          </a:xfrm>
        </p:spPr>
        <p:txBody>
          <a:bodyPr>
            <a:normAutofit fontScale="92500" lnSpcReduction="10000"/>
          </a:bodyPr>
          <a:lstStyle/>
          <a:p>
            <a:r>
              <a:rPr lang="pt-BR" sz="3600" dirty="0"/>
              <a:t>              </a:t>
            </a:r>
            <a:r>
              <a:rPr lang="pt-BR" sz="3600" b="1" dirty="0">
                <a:solidFill>
                  <a:srgbClr val="FF0000"/>
                </a:solidFill>
              </a:rPr>
              <a:t>REFORMA DA PREVIDÊNCIA </a:t>
            </a:r>
          </a:p>
          <a:p>
            <a:r>
              <a:rPr lang="pt-BR" sz="3600" b="1" dirty="0"/>
              <a:t>            </a:t>
            </a:r>
            <a:r>
              <a:rPr lang="pt-BR" sz="3600" b="1" dirty="0">
                <a:solidFill>
                  <a:srgbClr val="00B050"/>
                </a:solidFill>
              </a:rPr>
              <a:t>DOS SERVIDORES </a:t>
            </a:r>
          </a:p>
          <a:p>
            <a:r>
              <a:rPr lang="pt-BR" sz="3600" b="1" dirty="0">
                <a:solidFill>
                  <a:srgbClr val="00B050"/>
                </a:solidFill>
              </a:rPr>
              <a:t>               PÚBLICOS DE ITAÚNA</a:t>
            </a:r>
          </a:p>
          <a:p>
            <a:endParaRPr lang="pt-BR" sz="3600" b="1" dirty="0">
              <a:solidFill>
                <a:srgbClr val="00B05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6616C1-F84D-4B8B-9DB7-3FE9067D1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" y="0"/>
            <a:ext cx="3517900" cy="20110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FC4E083-1412-4BF5-B443-DBD0519A9926}"/>
              </a:ext>
            </a:extLst>
          </p:cNvPr>
          <p:cNvSpPr txBox="1"/>
          <p:nvPr/>
        </p:nvSpPr>
        <p:spPr>
          <a:xfrm>
            <a:off x="466114" y="1426228"/>
            <a:ext cx="329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AOS SERVIDORES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0BB904C-7D0F-41E8-878B-4380C6E42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076" y="5740814"/>
            <a:ext cx="1896020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658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                                               O IMP CONSTITUTIU UM GRUPO DE TRABALHO FORMADO EXCLUSIVAMENTE DE SERVIDORES EFETIVOS PARA ANALISAR E SUGERIR ALTERAÇÕES NA LEI DA PREVIDÊNCIA MUNICIPAL.  SERVIDOR, MANTENHA-SE INFORMADO.   PARTICIPE!   CONVERSE COM O REPRESENTANTE DE SUA SECRETARIA.  ACOMPANHE O DESENVOLVIMENTO DOS TRABALHOS ACESSANDO O SITE DO IMP (AS ATAS SÃO DIVULGADAS  ASSIM QUE CHEGAM AO IMP).  www.imp.mg.gov.br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IMP CONSTITUTIU UM GRUPO DE TRABALHO FORMADO EXCLUSIVAMENTE DE SERVIDORES EFETIVOS PARA ANALISAR E SUGERIR ALTERAÇÕES NA LEI QUE ALTERA A PREVIDÊNCIA MUNICIPAL. O IMP CONVIDOU VOCÊ, SERVIDOR, A ACOMPANHAR OS TRABALHOS DO GRUPO ATRAVÉS DA DIVULGAÇÃO DAS ATAS N</dc:title>
  <dc:creator>Heli de Souza Maia</dc:creator>
  <cp:lastModifiedBy>Heli de Souza Maia</cp:lastModifiedBy>
  <cp:revision>4</cp:revision>
  <dcterms:created xsi:type="dcterms:W3CDTF">2021-05-13T18:36:52Z</dcterms:created>
  <dcterms:modified xsi:type="dcterms:W3CDTF">2021-05-13T18:59:38Z</dcterms:modified>
</cp:coreProperties>
</file>